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5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9EA2-D5BD-4D3F-8A71-9D63CDF2E21A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23F79-58C5-4B23-AE78-F5666C853D5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FB55-AFC4-4330-A630-44746717F39E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41F5C-4895-437C-AA2E-BA18A139112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F424-4071-4D9D-BEF7-0E3CA4481E70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91815-658D-4BF2-85EB-53E5F25D8A2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43F4-F17F-4845-8083-CE9DB8C5F4A5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3808C-3B5E-48FB-9F65-A8FD6F9F03E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5EAB-13F8-4465-B59A-3803EF9424DA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7A49-EE76-4772-BFE9-411E98CBCED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998D-1920-4C18-AB49-AF2D727388E8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B4692-A6F5-44BC-AFE0-0DFA5135E31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705B-93B9-4CC1-8CAF-6EF465499B85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65EFF-A4E1-4F5F-81A4-E1E119BF103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9EA4-9C4A-4F93-A70D-65F958FC8D68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A397B-88E2-46F4-BE18-EF0D372319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428E-4AE1-4F98-9744-A84788962454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0F53E-2554-4661-97D7-C974111F99B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73A8-C3F1-400D-BDCB-EC673DE5CD8F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84BAB-F55A-47E8-A652-28815FF4487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064B-0BDD-4035-84E5-F344E918E326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B86E-2826-478F-828C-6D90F9615CE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5A9125-E9B8-43CD-8EFB-60770BB715FD}" type="datetimeFigureOut">
              <a:rPr lang="hr-HR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12CED6D-C017-4BC9-9526-B57D0F07E3E3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5800" dirty="0"/>
              <a:t>Kulturno-povijesni spomenici Republike Hrvatske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5263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9600" dirty="0"/>
              <a:t>Ključni pojmovi: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UNESCO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Eufrazijeva bazilika, povijesna jezgra Trogira, katedrala sv. Jakova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polje kod  Starog Grada na otoku Hvaru, Dioklecijanova palača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 povijesna jezgra Dubrovnika.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/>
              <a:t>UNESCO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UNESCO je organizacija Ujedinjenih naroda za prosvjetu, znanost i kulturu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Na popisu svjetske kulturne i prirodne baštine samo su oni spomenici koji su očuvani i primjereno obnovljeni.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Iz Hrvatske je upisano 7 spomenika: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6 spomenika kulturne i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1 spomenik prirodne baštine.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Eufrazijeva bazilika</a:t>
            </a:r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9010" y="995363"/>
            <a:ext cx="3598668" cy="48736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00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438400" cy="381158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hr-HR" sz="3200"/>
              <a:t>6. stoljeće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/>
              <a:t>Poreč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/>
              <a:t>mozaici i natpisi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/>
              <a:t>život rane kršćanske zajednice</a:t>
            </a:r>
          </a:p>
          <a:p>
            <a:pPr marL="285750" indent="-285750">
              <a:buFont typeface="Arial" charset="0"/>
              <a:buChar char="•"/>
            </a:pP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6528" y="3133725"/>
            <a:ext cx="4180532" cy="2735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Povijesna jezgra Trogira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38201" y="141288"/>
            <a:ext cx="4640123" cy="30956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Jezgru čine palače i katedrala.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Portal katedrale izradio je majstor Radovan u 13. stoljeću.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Povijesna jezgra Trogira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700" y="3506221"/>
            <a:ext cx="4683125" cy="3238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Ravni poveznik sa strelicom 7"/>
          <p:cNvCxnSpPr/>
          <p:nvPr/>
        </p:nvCxnSpPr>
        <p:spPr>
          <a:xfrm>
            <a:off x="4445000" y="5345113"/>
            <a:ext cx="1885950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Katedrala sv. Jakova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8068" y="1089025"/>
            <a:ext cx="6812964" cy="45354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Šibenik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Graditelji Juraj Dalmatinac i Nikola Firentinac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Za gradnju se u 15. stoljeću koristio kamen.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Dopreman je s otoka Korčule, Brača, Raba, Krka i Suska.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Polje kod Starog 		Dioklecijanova palača</a:t>
            </a:r>
            <a:br>
              <a:rPr lang="hr-HR"/>
            </a:br>
            <a:r>
              <a:rPr lang="hr-HR"/>
              <a:t>Grada na otoku Hvaru</a:t>
            </a:r>
          </a:p>
        </p:txBody>
      </p:sp>
      <p:sp>
        <p:nvSpPr>
          <p:cNvPr id="7171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/>
              <a:t>Dugo je 6 kilometara, prostire su u smjeru istok – zapad.</a:t>
            </a:r>
          </a:p>
        </p:txBody>
      </p:sp>
      <p:sp>
        <p:nvSpPr>
          <p:cNvPr id="7172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43462" cy="36845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r-HR"/>
              <a:t>Početkom 4. st. pr. Krista Grci su tu ravnicu podijelili na 75 pravokutnih čestica jednake veličine.</a:t>
            </a:r>
          </a:p>
          <a:p>
            <a:pPr marL="0" indent="0">
              <a:buFont typeface="Arial" charset="0"/>
              <a:buNone/>
            </a:pPr>
            <a:endParaRPr lang="hr-HR"/>
          </a:p>
        </p:txBody>
      </p:sp>
      <p:sp>
        <p:nvSpPr>
          <p:cNvPr id="7173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2912"/>
          </a:xfrm>
        </p:spPr>
        <p:txBody>
          <a:bodyPr/>
          <a:lstStyle/>
          <a:p>
            <a:r>
              <a:rPr lang="hr-HR"/>
              <a:t>Izgradio rimski car Dioklecijan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97588" y="2278063"/>
            <a:ext cx="5518149" cy="41386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/>
              <a:t>Povijesna jezgra Dubrovnika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Povijesna jezgra Dubrovnika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obuhvaća: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gradske zidine s tvrđavama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središnju ulicu </a:t>
            </a:r>
            <a:r>
              <a:rPr lang="hr-HR" dirty="0" err="1"/>
              <a:t>Stradun</a:t>
            </a:r>
            <a:endParaRPr lang="hr-H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više crkava i palača.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5588" y="1826323"/>
            <a:ext cx="6534150" cy="3957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C388FB-8607-4F60-AEF8-5F8E2658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01943" cy="794204"/>
          </a:xfrm>
        </p:spPr>
        <p:txBody>
          <a:bodyPr/>
          <a:lstStyle/>
          <a:p>
            <a:r>
              <a:rPr lang="hr-HR" dirty="0"/>
              <a:t>Plan ploče – prepiši u bilježnicu za prirodu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8848F4-DEE9-47F4-8BAB-2876D63FB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5323114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                     Kulturno povijesni spomenici RH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dirty="0"/>
              <a:t> </a:t>
            </a:r>
            <a:r>
              <a:rPr lang="hr-HR" dirty="0">
                <a:solidFill>
                  <a:srgbClr val="FF0000"/>
                </a:solidFill>
              </a:rPr>
              <a:t>UNESCO </a:t>
            </a:r>
            <a:r>
              <a:rPr lang="hr-HR" dirty="0"/>
              <a:t>je organizacija Ujedinjenih naroda za prosvjetu, znanost i kulturu.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Eufrazijeva bazilika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 povijesna jezgra Trogira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 katedrala sv. Jakova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polje kod  Starog Grada na otoku Hvaru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 Dioklecijanova palača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 povijesna jezgra Dubrovnika.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572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641184-F0EC-482E-B5C5-0627BE96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EFD6D8-D1A4-4F51-84C3-769E0F617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Koji navedeni </a:t>
            </a:r>
            <a:r>
              <a:rPr lang="hr-HR"/>
              <a:t>grad si </a:t>
            </a:r>
            <a:r>
              <a:rPr lang="hr-HR" dirty="0"/>
              <a:t>posjetio?</a:t>
            </a:r>
          </a:p>
          <a:p>
            <a:endParaRPr lang="hr-HR" dirty="0"/>
          </a:p>
          <a:p>
            <a:r>
              <a:rPr lang="hr-HR" dirty="0"/>
              <a:t>Koji grad bi volio posjetiti i zašto?</a:t>
            </a:r>
          </a:p>
          <a:p>
            <a:endParaRPr lang="hr-HR" dirty="0"/>
          </a:p>
          <a:p>
            <a:r>
              <a:rPr lang="hr-HR" dirty="0"/>
              <a:t>Odgovori na pitanje u bilježnicu.</a:t>
            </a:r>
          </a:p>
          <a:p>
            <a:r>
              <a:rPr lang="hr-HR" dirty="0">
                <a:solidFill>
                  <a:srgbClr val="FF0000"/>
                </a:solidFill>
              </a:rPr>
              <a:t>ZADAĆA : RB </a:t>
            </a:r>
          </a:p>
        </p:txBody>
      </p:sp>
    </p:spTree>
    <p:extLst>
      <p:ext uri="{BB962C8B-B14F-4D97-AF65-F5344CB8AC3E}">
        <p14:creationId xmlns:p14="http://schemas.microsoft.com/office/powerpoint/2010/main" val="4198642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295</Words>
  <Application>Microsoft Office PowerPoint</Application>
  <PresentationFormat>Široki zaslon</PresentationFormat>
  <Paragraphs>53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Kulturno-povijesni spomenici Republike Hrvatske</vt:lpstr>
      <vt:lpstr>UNESCO</vt:lpstr>
      <vt:lpstr>Eufrazijeva bazilika</vt:lpstr>
      <vt:lpstr>Povijesna jezgra Trogira</vt:lpstr>
      <vt:lpstr>Katedrala sv. Jakova</vt:lpstr>
      <vt:lpstr>Polje kod Starog   Dioklecijanova palača Grada na otoku Hvaru</vt:lpstr>
      <vt:lpstr>Povijesna jezgra Dubrovnika</vt:lpstr>
      <vt:lpstr>Plan ploče – prepiši u bilježnicu za prirodu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Kulturno-povijesni spomenici Republike Hrvatske</dc:title>
  <dc:creator>Slavenka</dc:creator>
  <cp:lastModifiedBy>Sanja Hozmec</cp:lastModifiedBy>
  <cp:revision>11</cp:revision>
  <dcterms:created xsi:type="dcterms:W3CDTF">2016-08-05T15:39:22Z</dcterms:created>
  <dcterms:modified xsi:type="dcterms:W3CDTF">2020-03-17T09:49:30Z</dcterms:modified>
</cp:coreProperties>
</file>