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77" r:id="rId4"/>
    <p:sldId id="273" r:id="rId5"/>
    <p:sldId id="283" r:id="rId6"/>
    <p:sldId id="284" r:id="rId7"/>
    <p:sldId id="274" r:id="rId8"/>
    <p:sldId id="278" r:id="rId9"/>
    <p:sldId id="279" r:id="rId10"/>
    <p:sldId id="280" r:id="rId11"/>
    <p:sldId id="281" r:id="rId12"/>
    <p:sldId id="285" r:id="rId13"/>
    <p:sldId id="286" r:id="rId14"/>
  </p:sldIdLst>
  <p:sldSz cx="9144000" cy="6858000" type="screen4x3"/>
  <p:notesSz cx="6858000" cy="9144000"/>
  <p:custShowLst>
    <p:custShow name="Prilagođena projekcija 1" id="0">
      <p:sldLst>
        <p:sld r:id="rId2"/>
      </p:sldLst>
    </p:custShow>
  </p:custShowLst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00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ednakokračni trokut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5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1FC1F39B-0155-4E45-9C5D-719C9BE7D477}" type="datetimeFigureOut">
              <a:rPr lang="sr-Latn-CS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6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1AA551-63F2-492F-9589-70F590BF0A2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28284-0388-400B-A51D-D06A48074435}" type="datetimeFigureOut">
              <a:rPr lang="sr-Latn-CS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BE329-7534-4161-8E26-393DC758EA9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3E403-5EA3-4AAB-AC14-C03DD2392ED3}" type="datetimeFigureOut">
              <a:rPr lang="sr-Latn-CS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922E-FD74-4D1A-9431-B79C4E9E078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18C6B-11BD-48F3-BF45-D0E972655E49}" type="datetimeFigureOut">
              <a:rPr lang="sr-Latn-CS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2B7D-FF82-42AB-882E-02859C2FD6D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 trokut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Jednakokračni trokut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Ravni poveznik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8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4A31D-C77F-4FAB-B53B-258E94A43153}" type="datetimeFigureOut">
              <a:rPr lang="sr-Latn-CS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9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70611-32C2-4E50-AFD5-701BBEF4B07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06EDE-7520-4666-8A8F-97CF85B1224D}" type="datetimeFigureOut">
              <a:rPr lang="sr-Latn-CS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6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FADE4-947F-4343-ADCF-432473C9DC9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B3DD1-AA18-4D51-8BFB-BDC42472EC26}" type="datetimeFigureOut">
              <a:rPr lang="sr-Latn-CS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2C7A1E1-34E8-44B7-80DA-160035DF3AA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CD146-F9EF-4F2D-90C5-3371F07513B5}" type="datetimeFigureOut">
              <a:rPr lang="sr-Latn-CS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4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F19B6-40C0-4772-AF85-631AC61B192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AB56-FC70-4706-9338-B6628005EC0F}" type="datetimeFigureOut">
              <a:rPr lang="sr-Latn-CS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C0C61-5CE7-454A-B70E-5F0DD77BB1C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01B1784-F783-42A4-A46D-3B4395861E04}" type="datetimeFigureOut">
              <a:rPr lang="sr-Latn-CS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78D621D-6880-44C9-9F0D-C2AEF024F60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r-HR" noProof="0"/>
              <a:t>Pritisnite ikonu za dodavanje slike</a:t>
            </a:r>
            <a:endParaRPr lang="en-US" noProof="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D1D0C6F-BF75-4498-B0F0-148A4425239E}" type="datetimeFigureOut">
              <a:rPr lang="sr-Latn-CS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9EDFE931-CEAA-4087-83D6-6F47F66F1B0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 trokut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1030" name="Rezervirano mjesto teksta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4B8A28F-F75F-4DDB-8662-200B8917934D}" type="datetimeFigureOut">
              <a:rPr lang="sr-Latn-CS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BFBEDAC-519E-4643-841E-1EEEE39D714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2" r:id="rId4"/>
    <p:sldLayoutId id="2147483716" r:id="rId5"/>
    <p:sldLayoutId id="2147483711" r:id="rId6"/>
    <p:sldLayoutId id="2147483710" r:id="rId7"/>
    <p:sldLayoutId id="2147483717" r:id="rId8"/>
    <p:sldLayoutId id="2147483718" r:id="rId9"/>
    <p:sldLayoutId id="2147483709" r:id="rId10"/>
    <p:sldLayoutId id="2147483708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8ABACB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8ABACB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8ABACB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8ABACB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8ABACB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8ABACB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8ABACB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8ABACB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8ABACB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A3BEC8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ordwall.net/hr/resource/761349/priroda-i-dru%c5%a1tvo/povijesne-i-kulturne-znamenitosti-gorskih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pic.hr/info/Mem_centar_Nikola_Tesla.as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odnaslov 2"/>
          <p:cNvPicPr>
            <a:picLocks noGrp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60350"/>
            <a:ext cx="9324975" cy="6597650"/>
          </a:xfr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5922" y="1204895"/>
            <a:ext cx="7967690" cy="214314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Povijesne i kulturne znamenitosti GK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65745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Ogulin – utvrda Frankopanovih</a:t>
            </a:r>
            <a:b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i rodno mjesto Ivane Brlić Mažuranić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r-HR" sz="5400" dirty="0">
                <a:latin typeface="Arial" charset="0"/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hr-HR" sz="5400" dirty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hr-HR" sz="5400" dirty="0">
                <a:latin typeface="Arial" charset="0"/>
              </a:rPr>
              <a:t>   </a:t>
            </a:r>
            <a:endParaRPr lang="hr-HR" sz="54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0EA43D0-75A4-4586-9097-4BB7DB526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717032"/>
            <a:ext cx="3952381" cy="260952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B2F1D9C-88ED-4E45-ABB8-184515F18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148" y="3145604"/>
            <a:ext cx="2180952" cy="318095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733274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Znamenitosti ovog kraja su i drvene kuće strmih krovova   </a:t>
            </a:r>
            <a:b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2775"/>
            <a:ext cx="46038" cy="46038"/>
          </a:xfrm>
        </p:spPr>
        <p:txBody>
          <a:bodyPr>
            <a:normAutofit fontScale="250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A545E15-F473-424B-9DF2-2BFD57D1E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3370105"/>
            <a:ext cx="3941899" cy="26032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674E82-7F20-4992-885C-C9CC803C9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selo </a:t>
            </a:r>
            <a:r>
              <a:rPr lang="hr-HR" dirty="0" err="1"/>
              <a:t>Kuterevo</a:t>
            </a:r>
            <a:r>
              <a:rPr lang="hr-HR" dirty="0"/>
              <a:t> – dom za medvjede</a:t>
            </a:r>
          </a:p>
        </p:txBody>
      </p:sp>
      <p:pic>
        <p:nvPicPr>
          <p:cNvPr id="5" name="Rezervirano mjesto sadržaja 4" descr="Slika na kojoj se prikazuje trava, na otvorenom, zgrada, staro&#10;&#10;Opis je automatski generiran">
            <a:extLst>
              <a:ext uri="{FF2B5EF4-FFF2-40B4-BE49-F238E27FC236}">
                <a16:creationId xmlns:a16="http://schemas.microsoft.com/office/drawing/2014/main" id="{7108F3CE-5A66-41BF-9C86-E7D4A65B5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86501"/>
            <a:ext cx="4205076" cy="2102539"/>
          </a:xfr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370DF83-F803-4C5A-BFEE-9C5723EEE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897" y="4069077"/>
            <a:ext cx="3597052" cy="239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74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AC373F-DF16-4D59-A176-4055F8CB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 anchor="ctr">
            <a:normAutofit/>
          </a:bodyPr>
          <a:lstStyle/>
          <a:p>
            <a:r>
              <a:rPr lang="hr-HR" dirty="0"/>
              <a:t>Zadaci za vas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1F8A35-DCB5-4C4A-8F80-A969F7860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 wrap="square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r-HR" sz="2000" dirty="0"/>
              <a:t>Pokušaj sam napisati  plan ploče u bilježnicu prema slajdovima i prema onome što ti se čini da je važno.</a:t>
            </a:r>
          </a:p>
          <a:p>
            <a:pPr>
              <a:lnSpc>
                <a:spcPct val="90000"/>
              </a:lnSpc>
            </a:pPr>
            <a:r>
              <a:rPr lang="hr-HR" sz="2000" dirty="0"/>
              <a:t>RB 158. i 159.</a:t>
            </a:r>
          </a:p>
          <a:p>
            <a:pPr>
              <a:lnSpc>
                <a:spcPct val="90000"/>
              </a:lnSpc>
            </a:pPr>
            <a:r>
              <a:rPr lang="hr-HR" sz="2000" dirty="0"/>
              <a:t>Potraži zanimljivosti o Nikoli Tesli – napiši ih na </a:t>
            </a:r>
            <a:r>
              <a:rPr lang="hr-HR" sz="2000" dirty="0" err="1"/>
              <a:t>Padlet</a:t>
            </a:r>
            <a:endParaRPr lang="hr-HR" sz="2000" dirty="0"/>
          </a:p>
          <a:p>
            <a:pPr>
              <a:lnSpc>
                <a:spcPct val="90000"/>
              </a:lnSpc>
            </a:pPr>
            <a:r>
              <a:rPr lang="hr-HR" sz="2000" dirty="0"/>
              <a:t>Odigraj kviz za ponavljanje</a:t>
            </a:r>
          </a:p>
          <a:p>
            <a:pPr>
              <a:lnSpc>
                <a:spcPct val="90000"/>
              </a:lnSpc>
            </a:pPr>
            <a:r>
              <a:rPr lang="hr-HR" sz="2000" dirty="0">
                <a:hlinkClick r:id="rId2"/>
              </a:rPr>
              <a:t>https://wordwall.net/hr/resource/761349/priroda-i-dru%c5%a1tvo/povijesne-i-kulturne-znamenitosti-gorskih</a:t>
            </a:r>
            <a:endParaRPr lang="hr-HR" sz="2000" dirty="0"/>
          </a:p>
          <a:p>
            <a:pPr>
              <a:lnSpc>
                <a:spcPct val="90000"/>
              </a:lnSpc>
            </a:pPr>
            <a:endParaRPr lang="hr-HR" sz="2000" dirty="0"/>
          </a:p>
          <a:p>
            <a:pPr>
              <a:lnSpc>
                <a:spcPct val="90000"/>
              </a:lnSpc>
            </a:pPr>
            <a:endParaRPr lang="hr-HR" sz="2000" dirty="0"/>
          </a:p>
          <a:p>
            <a:pPr>
              <a:lnSpc>
                <a:spcPct val="90000"/>
              </a:lnSpc>
            </a:pPr>
            <a:r>
              <a:rPr lang="hr-HR" sz="2000"/>
              <a:t>H  V  A  L  A </a:t>
            </a:r>
            <a:endParaRPr lang="hr-HR" sz="2000" dirty="0"/>
          </a:p>
        </p:txBody>
      </p:sp>
      <p:pic>
        <p:nvPicPr>
          <p:cNvPr id="6" name="Slika 5" descr="Slika na kojoj se prikazuje crtež&#10;&#10;Opis je automatski generiran">
            <a:extLst>
              <a:ext uri="{FF2B5EF4-FFF2-40B4-BE49-F238E27FC236}">
                <a16:creationId xmlns:a16="http://schemas.microsoft.com/office/drawing/2014/main" id="{CA23FE63-7ADE-480B-AD63-E730E4600F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19273"/>
            <a:ext cx="4038600" cy="2332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218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89870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U gorskoj Hrvatskoj ima mnogo prirodnih, ali nema mnogo kulturno povijesnih znamenitosti.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r-HR" sz="4800">
                <a:latin typeface="Arial" charset="0"/>
              </a:rPr>
              <a:t>  </a:t>
            </a:r>
            <a:r>
              <a:rPr lang="hr-HR" sz="4800"/>
              <a:t>Nešto ih je više u Lici, koja je u prošlosti bila razmjerno privlačna za naseljavanje</a:t>
            </a:r>
            <a:r>
              <a:rPr lang="hr-HR" sz="4800">
                <a:latin typeface="Arial" charset="0"/>
              </a:rPr>
              <a:t>,</a:t>
            </a:r>
            <a:r>
              <a:rPr lang="hr-HR" sz="4800"/>
              <a:t> za razliku od šumske pustoši Gorkog kotara.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61836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U Gorkom kotaru, najveću važnost imaju zrinsko-</a:t>
            </a:r>
            <a:r>
              <a:rPr lang="hr-HR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frankopanske</a:t>
            </a:r>
            <a: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gradine u Brinju, Severinu na Kupi i Čabru.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 flipH="1" flipV="1">
            <a:off x="411163" y="1836738"/>
            <a:ext cx="46037" cy="46037"/>
          </a:xfrm>
        </p:spPr>
        <p:txBody>
          <a:bodyPr>
            <a:normAutofit fontScale="250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r-HR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376084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Među kulturno-povijesne spomenike valja ubrojiti i kuće u kojima su rođene poznate osobe, kao rodna kuća jednog od najvećih svjetskih izumitelja Nikole Tesle i oca domovine </a:t>
            </a:r>
            <a:r>
              <a:rPr lang="hr-HR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dr</a:t>
            </a:r>
            <a: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. Ante Starčevića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2775"/>
            <a:ext cx="46038" cy="46038"/>
          </a:xfrm>
        </p:spPr>
        <p:txBody>
          <a:bodyPr>
            <a:normAutofit fontScale="250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hr-H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557338"/>
            <a:ext cx="381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95288" y="268288"/>
            <a:ext cx="8291512" cy="26558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r-HR" b="1">
                <a:ln>
                  <a:noFill/>
                </a:ln>
                <a:effectLst/>
                <a:latin typeface="Arial" charset="0"/>
              </a:rPr>
              <a:t>TESLINA RODNA KUĆA </a:t>
            </a:r>
            <a:br>
              <a:rPr lang="hr-HR" b="1">
                <a:ln>
                  <a:noFill/>
                </a:ln>
                <a:effectLst/>
                <a:latin typeface="Arial" charset="0"/>
              </a:rPr>
            </a:br>
            <a:r>
              <a:rPr lang="hr-HR" b="1">
                <a:ln>
                  <a:noFill/>
                </a:ln>
                <a:effectLst/>
                <a:latin typeface="Arial" charset="0"/>
              </a:rPr>
              <a:t> </a:t>
            </a:r>
            <a:br>
              <a:rPr lang="hr-HR" b="1">
                <a:ln>
                  <a:noFill/>
                </a:ln>
                <a:effectLst/>
                <a:latin typeface="Arial" charset="0"/>
              </a:rPr>
            </a:br>
            <a:endParaRPr lang="hr-HR" b="1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765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hr-HR">
                <a:latin typeface="Arial" charset="0"/>
              </a:rPr>
              <a:t>U potkrovlju rodne kuće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hr-HR">
                <a:latin typeface="Arial" charset="0"/>
              </a:rPr>
              <a:t>su njegovi najznačajniji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hr-HR">
                <a:latin typeface="Arial" charset="0"/>
              </a:rPr>
              <a:t>izumi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hr-HR">
                <a:latin typeface="Arial" charset="0"/>
              </a:rPr>
              <a:t>koji su pokrenuli i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hr-HR">
                <a:latin typeface="Arial" charset="0"/>
              </a:rPr>
              <a:t>promijenili svijet,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hr-HR">
                <a:latin typeface="Arial" charset="0"/>
              </a:rPr>
              <a:t>a koji su i danas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hr-HR">
                <a:latin typeface="Arial" charset="0"/>
              </a:rPr>
              <a:t>osnova najnovijim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hr-HR">
                <a:latin typeface="Arial" charset="0"/>
              </a:rPr>
              <a:t>tehnologijama. </a:t>
            </a:r>
          </a:p>
          <a:p>
            <a:pPr algn="r">
              <a:lnSpc>
                <a:spcPct val="90000"/>
              </a:lnSpc>
              <a:buFont typeface="Wingdings 2" pitchFamily="18" charset="2"/>
              <a:buNone/>
            </a:pPr>
            <a:r>
              <a:rPr lang="hr-HR">
                <a:hlinkClick r:id="rId3"/>
              </a:rPr>
              <a:t> </a:t>
            </a:r>
            <a:endParaRPr lang="hr-H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60350"/>
            <a:ext cx="8229600" cy="273685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r-HR" sz="3200">
                <a:ln>
                  <a:noFill/>
                </a:ln>
                <a:effectLst/>
                <a:latin typeface="Arial" charset="0"/>
              </a:rPr>
              <a:t>    </a:t>
            </a:r>
            <a:r>
              <a:rPr lang="hr-HR" sz="3200" b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RODNA KUĆA ANTE STARČEVIĆA</a:t>
            </a:r>
            <a:br>
              <a:rPr lang="hr-HR" sz="3800">
                <a:ln>
                  <a:noFill/>
                </a:ln>
                <a:effectLst/>
                <a:latin typeface="Arial" charset="0"/>
              </a:rPr>
            </a:br>
            <a:r>
              <a:rPr lang="hr-HR" sz="2800">
                <a:ln>
                  <a:noFill/>
                </a:ln>
                <a:effectLst/>
                <a:latin typeface="Arial" charset="0"/>
              </a:rPr>
              <a:t>Nadomak Gospića, na samo 4 km udaljenosti nalazi se selo Veliki Žitnik, rodno mjesto velikog Hrvatskog povjesničara "Oca Domovine" Dr. Ante Starčevića.</a:t>
            </a:r>
            <a:endParaRPr lang="hr-HR" sz="3800">
              <a:ln>
                <a:noFill/>
              </a:ln>
              <a:effectLst/>
            </a:endParaRP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141663"/>
            <a:ext cx="6346825" cy="35258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267494"/>
            <a:ext cx="8329642" cy="616190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       &lt; Nikola Tesla </a:t>
            </a:r>
            <a:b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b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      Nikola Tesla rodio se u malom ličkom naselju Smiljanu.</a:t>
            </a:r>
          </a:p>
        </p:txBody>
      </p:sp>
      <p:pic>
        <p:nvPicPr>
          <p:cNvPr id="6" name="Rezervirano mjesto sadržaja 5" descr="tesla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428625"/>
            <a:ext cx="2814637" cy="3214688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090464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b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b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&lt; </a:t>
            </a:r>
            <a:r>
              <a:rPr lang="hr-HR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Dr</a:t>
            </a:r>
            <a: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. Ante Starčević</a:t>
            </a:r>
            <a:b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Rodio se u naselju koji se      zove Veliki </a:t>
            </a:r>
            <a:r>
              <a:rPr lang="hr-HR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Žitnik</a:t>
            </a:r>
            <a: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. </a:t>
            </a:r>
          </a:p>
        </p:txBody>
      </p:sp>
      <p:pic>
        <p:nvPicPr>
          <p:cNvPr id="4" name="Rezervirano mjesto sadržaja 3" descr="200px-Ante_Starcev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000125"/>
            <a:ext cx="1876425" cy="3302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Ivan Goran Kovačić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r-HR" sz="4400" dirty="0">
                <a:latin typeface="Arial" charset="0"/>
              </a:rPr>
              <a:t>  </a:t>
            </a:r>
            <a:r>
              <a:rPr lang="hr-HR" sz="4400" dirty="0"/>
              <a:t> pjesnik</a:t>
            </a:r>
          </a:p>
          <a:p>
            <a:pPr eaLnBrk="1" hangingPunct="1">
              <a:buFont typeface="Wingdings 2" pitchFamily="18" charset="2"/>
              <a:buNone/>
            </a:pPr>
            <a:r>
              <a:rPr lang="hr-HR" sz="4400" dirty="0"/>
              <a:t>rođen u </a:t>
            </a:r>
            <a:r>
              <a:rPr lang="hr-HR" sz="4400" dirty="0" err="1"/>
              <a:t>Lukovdolu</a:t>
            </a:r>
            <a:endParaRPr lang="hr-HR" sz="4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C92FD59-DF6A-44C7-8526-7464F1CD8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450950"/>
            <a:ext cx="5379840" cy="253362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uševljenje">
  <a:themeElements>
    <a:clrScheme name="Tehnički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duševljenj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duševljenj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302</Words>
  <Application>Microsoft Office PowerPoint</Application>
  <PresentationFormat>Prikaz na zaslonu (4:3)</PresentationFormat>
  <Paragraphs>36</Paragraphs>
  <Slides>13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  <vt:variant>
        <vt:lpstr>Prilagođene projekcije</vt:lpstr>
      </vt:variant>
      <vt:variant>
        <vt:i4>1</vt:i4>
      </vt:variant>
    </vt:vector>
  </HeadingPairs>
  <TitlesOfParts>
    <vt:vector size="19" baseType="lpstr">
      <vt:lpstr>Arial</vt:lpstr>
      <vt:lpstr>Century Gothic</vt:lpstr>
      <vt:lpstr>Verdana</vt:lpstr>
      <vt:lpstr>Wingdings 2</vt:lpstr>
      <vt:lpstr>Oduševljenje</vt:lpstr>
      <vt:lpstr>Povijesne i kulturne znamenitosti GK</vt:lpstr>
      <vt:lpstr>U gorskoj Hrvatskoj ima mnogo prirodnih, ali nema mnogo kulturno povijesnih znamenitosti.</vt:lpstr>
      <vt:lpstr>U Gorkom kotaru, najveću važnost imaju zrinsko-frankopanske gradine u Brinju, Severinu na Kupi i Čabru.</vt:lpstr>
      <vt:lpstr>Među kulturno-povijesne spomenike valja ubrojiti i kuće u kojima su rođene poznate osobe, kao rodna kuća jednog od najvećih svjetskih izumitelja Nikole Tesle i oca domovine dr. Ante Starčevića </vt:lpstr>
      <vt:lpstr>TESLINA RODNA KUĆA    </vt:lpstr>
      <vt:lpstr>    RODNA KUĆA ANTE STARČEVIĆA Nadomak Gospića, na samo 4 km udaljenosti nalazi se selo Veliki Žitnik, rodno mjesto velikog Hrvatskog povjesničara "Oca Domovine" Dr. Ante Starčevića.</vt:lpstr>
      <vt:lpstr>                 &lt; Nikola Tesla                   Nikola Tesla rodio se u malom ličkom naselju Smiljanu.</vt:lpstr>
      <vt:lpstr>            &lt; Dr. Ante Starčević           Rodio se u naselju koji se      zove Veliki Žitnik. </vt:lpstr>
      <vt:lpstr>Ivan Goran Kovačić</vt:lpstr>
      <vt:lpstr>Ogulin – utvrda Frankopanovih  i rodno mjesto Ivane Brlić Mažuranić</vt:lpstr>
      <vt:lpstr>Znamenitosti ovog kraja su i drvene kuće strmih krovova     </vt:lpstr>
      <vt:lpstr>selo Kuterevo – dom za medvjede</vt:lpstr>
      <vt:lpstr>Zadaci za vas</vt:lpstr>
      <vt:lpstr>Prilagođena projekcija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Povijesne i kulturne znamenitosti GK</dc:title>
  <dc:creator>Sanja Hozmec</dc:creator>
  <cp:lastModifiedBy>Sanja Hozmec</cp:lastModifiedBy>
  <cp:revision>2</cp:revision>
  <dcterms:created xsi:type="dcterms:W3CDTF">2020-04-22T20:31:27Z</dcterms:created>
  <dcterms:modified xsi:type="dcterms:W3CDTF">2020-04-22T20:34:45Z</dcterms:modified>
</cp:coreProperties>
</file>