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9C4B-1E30-4475-8E83-F9D3F6C155D1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774F-2E78-43DB-9630-5C22DC06C39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911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9C4B-1E30-4475-8E83-F9D3F6C155D1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774F-2E78-43DB-9630-5C22DC06C39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852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9C4B-1E30-4475-8E83-F9D3F6C155D1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774F-2E78-43DB-9630-5C22DC06C39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785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9C4B-1E30-4475-8E83-F9D3F6C155D1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774F-2E78-43DB-9630-5C22DC06C39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191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9C4B-1E30-4475-8E83-F9D3F6C155D1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774F-2E78-43DB-9630-5C22DC06C39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976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9C4B-1E30-4475-8E83-F9D3F6C155D1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774F-2E78-43DB-9630-5C22DC06C39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706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9C4B-1E30-4475-8E83-F9D3F6C155D1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774F-2E78-43DB-9630-5C22DC06C39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465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9C4B-1E30-4475-8E83-F9D3F6C155D1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774F-2E78-43DB-9630-5C22DC06C39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105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9C4B-1E30-4475-8E83-F9D3F6C155D1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774F-2E78-43DB-9630-5C22DC06C39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662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9C4B-1E30-4475-8E83-F9D3F6C155D1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774F-2E78-43DB-9630-5C22DC06C39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023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9C4B-1E30-4475-8E83-F9D3F6C155D1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774F-2E78-43DB-9630-5C22DC06C39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931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C9C4B-1E30-4475-8E83-F9D3F6C155D1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B774F-2E78-43DB-9630-5C22DC06C39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964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8416" y="374904"/>
            <a:ext cx="517077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r-HR" sz="3600" dirty="0"/>
              <a:t>IGRAM SE, ČITAM, TRAŽIM</a:t>
            </a:r>
          </a:p>
        </p:txBody>
      </p:sp>
      <p:sp>
        <p:nvSpPr>
          <p:cNvPr id="7" name="Tekstni okvir 17"/>
          <p:cNvSpPr txBox="1">
            <a:spLocks noChangeArrowheads="1"/>
          </p:cNvSpPr>
          <p:nvPr/>
        </p:nvSpPr>
        <p:spPr bwMode="auto">
          <a:xfrm>
            <a:off x="2133486" y="5665453"/>
            <a:ext cx="813798" cy="6553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endParaRPr kumimoji="0" lang="hr-HR" altLang="sr-Latn-R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3087624" y="159715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3087624" y="20543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hr-HR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r-HR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3087624" y="20543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</a:t>
            </a:r>
            <a:endParaRPr kumimoji="0" lang="hr-HR" altLang="sr-Latn-R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31"/>
          <p:cNvSpPr>
            <a:spLocks noChangeArrowheads="1"/>
          </p:cNvSpPr>
          <p:nvPr/>
        </p:nvSpPr>
        <p:spPr bwMode="auto">
          <a:xfrm>
            <a:off x="3087624" y="20543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3087624" y="20543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hr-HR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r-HR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33"/>
          <p:cNvSpPr>
            <a:spLocks noChangeArrowheads="1"/>
          </p:cNvSpPr>
          <p:nvPr/>
        </p:nvSpPr>
        <p:spPr bwMode="auto">
          <a:xfrm>
            <a:off x="3087624" y="20543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3087624" y="20543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46" name="Tekstni okvir 21"/>
          <p:cNvSpPr txBox="1">
            <a:spLocks noChangeArrowheads="1"/>
          </p:cNvSpPr>
          <p:nvPr/>
        </p:nvSpPr>
        <p:spPr bwMode="auto">
          <a:xfrm>
            <a:off x="6202688" y="5856063"/>
            <a:ext cx="814208" cy="6553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endParaRPr kumimoji="0" lang="hr-HR" altLang="sr-Latn-R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/>
          <a:srcRect l="47710" t="4661" r="21813" b="10707"/>
          <a:stretch/>
        </p:blipFill>
        <p:spPr>
          <a:xfrm>
            <a:off x="6352313" y="1597152"/>
            <a:ext cx="1514764" cy="420629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2" cstate="print"/>
          <a:srcRect l="22391" t="4661" r="52127" b="10707"/>
          <a:stretch/>
        </p:blipFill>
        <p:spPr>
          <a:xfrm>
            <a:off x="1358919" y="1436483"/>
            <a:ext cx="1266519" cy="4206297"/>
          </a:xfrm>
          <a:prstGeom prst="rect">
            <a:avLst/>
          </a:prstGeom>
        </p:spPr>
      </p:pic>
      <p:sp>
        <p:nvSpPr>
          <p:cNvPr id="61" name="Tekstni okvir 21"/>
          <p:cNvSpPr txBox="1">
            <a:spLocks noChangeArrowheads="1"/>
          </p:cNvSpPr>
          <p:nvPr/>
        </p:nvSpPr>
        <p:spPr bwMode="auto">
          <a:xfrm>
            <a:off x="2846254" y="5665453"/>
            <a:ext cx="833142" cy="6553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endParaRPr kumimoji="0" lang="hr-HR" altLang="sr-Latn-R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2" cstate="print"/>
          <a:srcRect l="47710" t="4661" r="21813" b="10707"/>
          <a:stretch/>
        </p:blipFill>
        <p:spPr>
          <a:xfrm>
            <a:off x="2625438" y="1436483"/>
            <a:ext cx="1514764" cy="4206297"/>
          </a:xfrm>
          <a:prstGeom prst="rect">
            <a:avLst/>
          </a:prstGeom>
        </p:spPr>
      </p:pic>
      <p:pic>
        <p:nvPicPr>
          <p:cNvPr id="64" name="Picture 16" descr="roda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7" t="3104" r="8012" b="6378"/>
          <a:stretch>
            <a:fillRect/>
          </a:stretch>
        </p:blipFill>
        <p:spPr bwMode="auto">
          <a:xfrm>
            <a:off x="9213406" y="1759132"/>
            <a:ext cx="1171880" cy="3884961"/>
          </a:xfrm>
          <a:prstGeom prst="rect">
            <a:avLst/>
          </a:prstGeom>
          <a:noFill/>
          <a:ln w="3175">
            <a:solidFill>
              <a:srgbClr val="4472C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kstni okvir 13"/>
          <p:cNvSpPr txBox="1">
            <a:spLocks noChangeArrowheads="1"/>
          </p:cNvSpPr>
          <p:nvPr/>
        </p:nvSpPr>
        <p:spPr bwMode="auto">
          <a:xfrm>
            <a:off x="8471465" y="5644093"/>
            <a:ext cx="796655" cy="6071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</a:t>
            </a:r>
            <a:endParaRPr kumimoji="0" lang="hr-HR" altLang="sr-Latn-R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7" name="Picture 13" descr="roda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8" t="3104" r="55151" b="6378"/>
          <a:stretch>
            <a:fillRect/>
          </a:stretch>
        </p:blipFill>
        <p:spPr bwMode="auto">
          <a:xfrm>
            <a:off x="8045014" y="1757819"/>
            <a:ext cx="1157830" cy="3886274"/>
          </a:xfrm>
          <a:prstGeom prst="rect">
            <a:avLst/>
          </a:prstGeom>
          <a:noFill/>
          <a:ln w="3175">
            <a:solidFill>
              <a:srgbClr val="4472C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kstni okvir 13"/>
          <p:cNvSpPr txBox="1">
            <a:spLocks noChangeArrowheads="1"/>
          </p:cNvSpPr>
          <p:nvPr/>
        </p:nvSpPr>
        <p:spPr bwMode="auto">
          <a:xfrm>
            <a:off x="9278682" y="5644094"/>
            <a:ext cx="748145" cy="6071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altLang="sr-Latn-RS" sz="3600" b="1" dirty="0">
                <a:latin typeface="Calibri" panose="020F0502020204030204" pitchFamily="34" charset="0"/>
                <a:cs typeface="Times New Roman" panose="02020603050405020304" pitchFamily="18" charset="0"/>
              </a:rPr>
              <a:t>DA</a:t>
            </a:r>
            <a:endParaRPr kumimoji="0" lang="hr-HR" altLang="sr-Latn-R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9" name="Picture 16" descr="roda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7" t="3104" r="8012" b="6378"/>
          <a:stretch>
            <a:fillRect/>
          </a:stretch>
        </p:blipFill>
        <p:spPr bwMode="auto">
          <a:xfrm>
            <a:off x="4404197" y="1757819"/>
            <a:ext cx="1171880" cy="3884961"/>
          </a:xfrm>
          <a:prstGeom prst="rect">
            <a:avLst/>
          </a:prstGeom>
          <a:noFill/>
          <a:ln w="3175">
            <a:solidFill>
              <a:srgbClr val="4472C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kstni okvir 13"/>
          <p:cNvSpPr txBox="1">
            <a:spLocks noChangeArrowheads="1"/>
          </p:cNvSpPr>
          <p:nvPr/>
        </p:nvSpPr>
        <p:spPr bwMode="auto">
          <a:xfrm>
            <a:off x="4616064" y="5642780"/>
            <a:ext cx="748145" cy="6071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altLang="sr-Latn-RS" sz="3600" b="1" dirty="0">
                <a:latin typeface="Calibri" panose="020F0502020204030204" pitchFamily="34" charset="0"/>
                <a:cs typeface="Times New Roman" panose="02020603050405020304" pitchFamily="18" charset="0"/>
              </a:rPr>
              <a:t>DA</a:t>
            </a:r>
            <a:endParaRPr kumimoji="0" lang="hr-HR" altLang="sr-Latn-R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6" name="Picture 3" descr="C:\Radni\Desktop\AZO - Svijet rijeci 1 - 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5497" y="0"/>
            <a:ext cx="139382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6" descr="C:\Radni\Desktop\novi 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80600" y="6302375"/>
            <a:ext cx="23114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365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61" grpId="0" animBg="1"/>
      <p:bldP spid="68" grpId="0" animBg="1"/>
      <p:bldP spid="7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15</Words>
  <Application>Microsoft Office PowerPoint</Application>
  <PresentationFormat>Široki zaslon</PresentationFormat>
  <Paragraphs>12</Paragraphs>
  <Slides>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Ankica</dc:creator>
  <cp:lastModifiedBy>Sanja Hozmec</cp:lastModifiedBy>
  <cp:revision>7</cp:revision>
  <dcterms:created xsi:type="dcterms:W3CDTF">2019-07-13T19:16:05Z</dcterms:created>
  <dcterms:modified xsi:type="dcterms:W3CDTF">2020-10-13T17:32:07Z</dcterms:modified>
</cp:coreProperties>
</file>