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73" r:id="rId4"/>
    <p:sldId id="271" r:id="rId5"/>
    <p:sldId id="272" r:id="rId6"/>
    <p:sldId id="275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74BE07-9D0A-4BA4-AEEC-87C119131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F7CA6C2-4268-4743-B0D7-505680E86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BD73A1E-5C25-4426-9300-AC9789C6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C81CDB-E867-4DD5-9D27-8ACEDA84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E198CE4-1DDC-4721-A67D-6AC322A3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5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601F70-02D4-40DF-BAA9-03E51C12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704C703-10B6-4470-B930-102B9767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39DA2C-2EB3-4169-8B8E-F357C30F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89E6B2-20D9-43C9-B541-73EDCAEB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9817D26-249A-4498-8880-DED5B28B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672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479C56F-8A66-4487-941C-F7B8510B9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2C5C7FB-039F-4B67-9061-406FEC32F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CEB1E4-B7FD-4D95-B475-A8B1E2A4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6712DE-79D7-4651-8437-B9208764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A7D6CA-B395-4EEE-8793-37FA80F7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445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DF917E-3F1F-48E8-9BAB-5070C3C7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1EB550-C0E1-42F6-A1EC-CBBBCCED3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414FC2-5E4C-42D9-A33E-227B4A4D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8BC9A9-F201-46B5-9C97-C7636388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C608A5-2B15-4FEE-8D85-637B213E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7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EEDA6-A7A5-4770-9725-BA8EFF79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C37545-E881-4A46-AB05-8B8B521BE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52BE08-6A79-4192-8B7B-4D2364F2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F2741F-3EEF-4E24-B312-F823EDA2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4A9A7A-CA32-46A7-8132-4A2D5386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81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DE1393-2D8D-4F4C-94D4-BAA6AA6E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0DA528-9EC6-46DE-9F9F-124E59C26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6A2290-C637-4DE8-BEA2-0E48B368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3048CEF-7D6F-4C33-AEF5-C2ACD805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DEB7813-73F3-4C8A-96F5-042DBF2A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2EB901B-09E2-49E1-BB24-B9E4D79B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73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A439B1-460C-42FF-A4AA-21BE1A1E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2E246E-FE84-49A3-85C6-ED7E83B80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12FCFA6-CCFA-4F11-B1F7-101250E5F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921490C-9A32-4C65-A1B8-AC6A4E8A5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DFC2B64-A0FE-4981-8967-052193066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34D3352-6050-4861-8417-361858FA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9BC3E00-9AA4-4DE0-BF0A-C6E5D175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6F9F11C-B501-45DE-A50E-929E0140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65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91C4CC-FB85-4442-96ED-DF2F94B9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021ABEB-7254-47CD-B188-B8511917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5C2E27E-70D1-4D6F-B083-14DD9E38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C48CD60-3F2F-4CD2-9765-AE60C82B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65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B76B42A-75A0-437C-B26C-D4D08FAD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450B303-4484-4117-A9A4-B9B67AE0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59F8360-B8E3-4830-9951-F082FA95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741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177223-CC88-4CD1-A301-234394C1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2605B0-4325-4116-A0B5-7F1ADE522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E3E8871-6879-41BB-BFE5-E625FC83C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C1C228F-9E0B-46AF-96F4-9FC66364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C2A822F-24D4-4A0B-A6B9-CE627BB7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F28EBC6-A184-4FC4-A6FF-E0F2852B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67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0F02EF-D4E7-42DE-8567-A704C4BC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A3D9B7B-04F8-43F5-ADAD-FFBFC3029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6227792-3D0D-4D6F-8C77-DA8350DC1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92138A-1B8F-4BE1-B4FC-C4F797B9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1540F60-C445-45E7-9D14-48F3A3FC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D40ECE1-D451-4634-A035-EF92AC29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146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2C93D8D-5030-4082-BAEF-01E194D6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0597163-5F21-47B5-9C4D-AF2A7CAC3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E37AB6-5DC8-42A1-8BE4-687B6436D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0FB42-C5F8-4FF6-A182-3460F93E4E34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632A9D4-CF12-4096-9ABC-4682B4051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FAAD28-7848-49E6-A7CB-90EE5FE4B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19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7/06/relationships/model3d" Target="../media/model3d1.glb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17/06/relationships/model3d" Target="../media/model3d1.glb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pic>
        <p:nvPicPr>
          <p:cNvPr id="5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633314FC-C202-4D93-9082-2EBD560C4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9" y="2878431"/>
            <a:ext cx="6080435" cy="70788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D7B0997-9868-4948-93B4-44F53A1A1E81}"/>
              </a:ext>
            </a:extLst>
          </p:cNvPr>
          <p:cNvSpPr txBox="1"/>
          <p:nvPr/>
        </p:nvSpPr>
        <p:spPr>
          <a:xfrm>
            <a:off x="2910348" y="2770708"/>
            <a:ext cx="5551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>
                <a:solidFill>
                  <a:srgbClr val="002060"/>
                </a:solidFill>
              </a:rPr>
              <a:t>PIRAMIDA</a:t>
            </a:r>
          </a:p>
        </p:txBody>
      </p:sp>
    </p:spTree>
    <p:extLst>
      <p:ext uri="{BB962C8B-B14F-4D97-AF65-F5344CB8AC3E}">
        <p14:creationId xmlns:p14="http://schemas.microsoft.com/office/powerpoint/2010/main" val="3076242205"/>
      </p:ext>
    </p:extLst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249CFD7-6577-48D0-8F77-F986F0F643CF}"/>
              </a:ext>
            </a:extLst>
          </p:cNvPr>
          <p:cNvSpPr txBox="1"/>
          <p:nvPr/>
        </p:nvSpPr>
        <p:spPr>
          <a:xfrm>
            <a:off x="4101818" y="797367"/>
            <a:ext cx="378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ŠTO JE PRIKAZANO?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BDDAD51-608E-41DE-9DC5-9B3D59CA3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70" y="2404217"/>
            <a:ext cx="2949394" cy="3229369"/>
          </a:xfrm>
          <a:prstGeom prst="rect">
            <a:avLst/>
          </a:prstGeom>
        </p:spPr>
      </p:pic>
      <p:pic>
        <p:nvPicPr>
          <p:cNvPr id="12" name="Slika 11" descr="Slika na kojoj se prikazuje zgrada, znak, ograda&#10;&#10;Opis je automatski generiran">
            <a:extLst>
              <a:ext uri="{FF2B5EF4-FFF2-40B4-BE49-F238E27FC236}">
                <a16:creationId xmlns:a16="http://schemas.microsoft.com/office/drawing/2014/main" id="{869099EB-1D4A-4F3E-9DD7-6E961AE88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8" y="3068070"/>
            <a:ext cx="3327912" cy="1901664"/>
          </a:xfrm>
          <a:prstGeom prst="rect">
            <a:avLst/>
          </a:prstGeom>
        </p:spPr>
      </p:pic>
      <p:pic>
        <p:nvPicPr>
          <p:cNvPr id="13" name="Slika 12" descr="Slika na kojoj se prikazuje sjedenje, muškarac, hrana, pola&#10;&#10;Opis je automatski generiran">
            <a:extLst>
              <a:ext uri="{FF2B5EF4-FFF2-40B4-BE49-F238E27FC236}">
                <a16:creationId xmlns:a16="http://schemas.microsoft.com/office/drawing/2014/main" id="{969C3DCD-2687-44C2-9FDF-8BB69551A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6" y="2901391"/>
            <a:ext cx="4182897" cy="19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2501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249CFD7-6577-48D0-8F77-F986F0F643CF}"/>
              </a:ext>
            </a:extLst>
          </p:cNvPr>
          <p:cNvSpPr txBox="1"/>
          <p:nvPr/>
        </p:nvSpPr>
        <p:spPr>
          <a:xfrm>
            <a:off x="4101818" y="797367"/>
            <a:ext cx="3784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KAKVOG SU OBLIKA OVI PREDMETI?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60B454C-A6C0-4D29-B4E5-A3DDB881B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70" y="2404217"/>
            <a:ext cx="2949394" cy="3229369"/>
          </a:xfrm>
          <a:prstGeom prst="rect">
            <a:avLst/>
          </a:prstGeom>
        </p:spPr>
      </p:pic>
      <p:pic>
        <p:nvPicPr>
          <p:cNvPr id="6" name="Slika 5" descr="Slika na kojoj se prikazuje zgrada, znak, ograda&#10;&#10;Opis je automatski generiran">
            <a:extLst>
              <a:ext uri="{FF2B5EF4-FFF2-40B4-BE49-F238E27FC236}">
                <a16:creationId xmlns:a16="http://schemas.microsoft.com/office/drawing/2014/main" id="{91A2BA85-B766-4CCE-8A50-387B5F235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8" y="3068070"/>
            <a:ext cx="3327912" cy="1901664"/>
          </a:xfrm>
          <a:prstGeom prst="rect">
            <a:avLst/>
          </a:prstGeom>
        </p:spPr>
      </p:pic>
      <p:pic>
        <p:nvPicPr>
          <p:cNvPr id="8" name="Slika 7" descr="Slika na kojoj se prikazuje sjedenje, muškarac, hrana, pola&#10;&#10;Opis je automatski generiran">
            <a:extLst>
              <a:ext uri="{FF2B5EF4-FFF2-40B4-BE49-F238E27FC236}">
                <a16:creationId xmlns:a16="http://schemas.microsoft.com/office/drawing/2014/main" id="{8A4762D9-225F-4E0F-ADF6-079A00DE9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6" y="2901391"/>
            <a:ext cx="4182897" cy="19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701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249CFD7-6577-48D0-8F77-F986F0F643CF}"/>
              </a:ext>
            </a:extLst>
          </p:cNvPr>
          <p:cNvSpPr txBox="1"/>
          <p:nvPr/>
        </p:nvSpPr>
        <p:spPr>
          <a:xfrm>
            <a:off x="2782530" y="4737061"/>
            <a:ext cx="5668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/>
              <a:t>OVO JE </a:t>
            </a:r>
            <a:r>
              <a:rPr lang="hr-HR" sz="5400" dirty="0">
                <a:solidFill>
                  <a:srgbClr val="0070C0"/>
                </a:solidFill>
              </a:rPr>
              <a:t>PIRAMIDA.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>
                <a:extLst>
                  <a:ext uri="{FF2B5EF4-FFF2-40B4-BE49-F238E27FC236}">
                    <a16:creationId xmlns:a16="http://schemas.microsoft.com/office/drawing/2014/main" id="{9B59CC62-CD15-4DE9-9143-6556826D9E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396355"/>
                  </p:ext>
                </p:extLst>
              </p:nvPr>
            </p:nvGraphicFramePr>
            <p:xfrm>
              <a:off x="3714844" y="-171054"/>
              <a:ext cx="4180655" cy="458398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4180655" cy="4583985"/>
                    </a:xfrm>
                    <a:prstGeom prst="rect">
                      <a:avLst/>
                    </a:prstGeom>
                  </am3d:spPr>
                  <am3d:camera>
                    <am3d:pos x="0" y="0" z="814678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999998" d="1000000"/>
                    <am3d:preTrans dx="-1" dy="-17999101" dz="-10"/>
                    <am3d:scale>
                      <am3d:sx n="1000000" d="1000000"/>
                      <am3d:sy n="1000000" d="1000000"/>
                      <am3d:sz n="1000000" d="1000000"/>
                    </am3d:scale>
                    <am3d:rot ax="10378422" ay="-2520388" az="-10480234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>
                <a:extLst>
                  <a:ext uri="{FF2B5EF4-FFF2-40B4-BE49-F238E27FC236}">
                    <a16:creationId xmlns:a16="http://schemas.microsoft.com/office/drawing/2014/main" id="{9B59CC62-CD15-4DE9-9143-6556826D9E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4844" y="-171054"/>
                <a:ext cx="4180655" cy="45839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12610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249CFD7-6577-48D0-8F77-F986F0F643CF}"/>
              </a:ext>
            </a:extLst>
          </p:cNvPr>
          <p:cNvSpPr txBox="1"/>
          <p:nvPr/>
        </p:nvSpPr>
        <p:spPr>
          <a:xfrm>
            <a:off x="3554157" y="4737061"/>
            <a:ext cx="5083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ZNAŠ LI JOŠ NEKI PREDMET KOJI JE SLIČAN PIRAMIDI? </a:t>
            </a:r>
            <a:endParaRPr lang="hr-HR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>
                <a:extLst>
                  <a:ext uri="{FF2B5EF4-FFF2-40B4-BE49-F238E27FC236}">
                    <a16:creationId xmlns:a16="http://schemas.microsoft.com/office/drawing/2014/main" id="{4F0E248E-C447-4FCC-A100-61AA4C6987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7130635"/>
                  </p:ext>
                </p:extLst>
              </p:nvPr>
            </p:nvGraphicFramePr>
            <p:xfrm>
              <a:off x="4272315" y="-397300"/>
              <a:ext cx="3647362" cy="492970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647362" cy="4929708"/>
                    </a:xfrm>
                    <a:prstGeom prst="rect">
                      <a:avLst/>
                    </a:prstGeom>
                  </am3d:spPr>
                  <am3d:camera>
                    <am3d:pos x="0" y="0" z="814678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999998" d="1000000"/>
                    <am3d:preTrans dx="-1" dy="-17999101" dz="-10"/>
                    <am3d:scale>
                      <am3d:sx n="1000000" d="1000000"/>
                      <am3d:sy n="1000000" d="1000000"/>
                      <am3d:sz n="1000000" d="1000000"/>
                    </am3d:scale>
                    <am3d:rot ax="8382361" ay="-810483" az="-10080656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>
                <a:extLst>
                  <a:ext uri="{FF2B5EF4-FFF2-40B4-BE49-F238E27FC236}">
                    <a16:creationId xmlns:a16="http://schemas.microsoft.com/office/drawing/2014/main" id="{4F0E248E-C447-4FCC-A100-61AA4C6987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2315" y="-397300"/>
                <a:ext cx="3647362" cy="49297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95129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pic>
        <p:nvPicPr>
          <p:cNvPr id="5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63E2C095-5BB9-4681-9790-B36CB002D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67" y="963581"/>
            <a:ext cx="4503467" cy="70788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D401321-719E-45D5-83C8-0A38BB8E8B85}"/>
              </a:ext>
            </a:extLst>
          </p:cNvPr>
          <p:cNvSpPr txBox="1"/>
          <p:nvPr/>
        </p:nvSpPr>
        <p:spPr>
          <a:xfrm>
            <a:off x="3844267" y="963581"/>
            <a:ext cx="4194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solidFill>
                  <a:srgbClr val="002060"/>
                </a:solidFill>
              </a:rPr>
              <a:t>PIRAMIDA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8578604-4C55-4699-B5C7-591031A5BA8B}"/>
              </a:ext>
            </a:extLst>
          </p:cNvPr>
          <p:cNvSpPr txBox="1"/>
          <p:nvPr/>
        </p:nvSpPr>
        <p:spPr>
          <a:xfrm>
            <a:off x="1238938" y="3359241"/>
            <a:ext cx="3804938" cy="1107996"/>
          </a:xfrm>
          <a:custGeom>
            <a:avLst/>
            <a:gdLst>
              <a:gd name="connsiteX0" fmla="*/ 0 w 3804938"/>
              <a:gd name="connsiteY0" fmla="*/ 0 h 1107996"/>
              <a:gd name="connsiteX1" fmla="*/ 558058 w 3804938"/>
              <a:gd name="connsiteY1" fmla="*/ 0 h 1107996"/>
              <a:gd name="connsiteX2" fmla="*/ 1078066 w 3804938"/>
              <a:gd name="connsiteY2" fmla="*/ 0 h 1107996"/>
              <a:gd name="connsiteX3" fmla="*/ 1788321 w 3804938"/>
              <a:gd name="connsiteY3" fmla="*/ 0 h 1107996"/>
              <a:gd name="connsiteX4" fmla="*/ 2308329 w 3804938"/>
              <a:gd name="connsiteY4" fmla="*/ 0 h 1107996"/>
              <a:gd name="connsiteX5" fmla="*/ 3018584 w 3804938"/>
              <a:gd name="connsiteY5" fmla="*/ 0 h 1107996"/>
              <a:gd name="connsiteX6" fmla="*/ 3804938 w 3804938"/>
              <a:gd name="connsiteY6" fmla="*/ 0 h 1107996"/>
              <a:gd name="connsiteX7" fmla="*/ 3804938 w 3804938"/>
              <a:gd name="connsiteY7" fmla="*/ 542918 h 1107996"/>
              <a:gd name="connsiteX8" fmla="*/ 3804938 w 3804938"/>
              <a:gd name="connsiteY8" fmla="*/ 1107996 h 1107996"/>
              <a:gd name="connsiteX9" fmla="*/ 3246880 w 3804938"/>
              <a:gd name="connsiteY9" fmla="*/ 1107996 h 1107996"/>
              <a:gd name="connsiteX10" fmla="*/ 2574675 w 3804938"/>
              <a:gd name="connsiteY10" fmla="*/ 1107996 h 1107996"/>
              <a:gd name="connsiteX11" fmla="*/ 1864420 w 3804938"/>
              <a:gd name="connsiteY11" fmla="*/ 1107996 h 1107996"/>
              <a:gd name="connsiteX12" fmla="*/ 1268313 w 3804938"/>
              <a:gd name="connsiteY12" fmla="*/ 1107996 h 1107996"/>
              <a:gd name="connsiteX13" fmla="*/ 558058 w 3804938"/>
              <a:gd name="connsiteY13" fmla="*/ 1107996 h 1107996"/>
              <a:gd name="connsiteX14" fmla="*/ 0 w 3804938"/>
              <a:gd name="connsiteY14" fmla="*/ 1107996 h 1107996"/>
              <a:gd name="connsiteX15" fmla="*/ 0 w 3804938"/>
              <a:gd name="connsiteY15" fmla="*/ 531838 h 1107996"/>
              <a:gd name="connsiteX16" fmla="*/ 0 w 3804938"/>
              <a:gd name="connsiteY16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938" h="1107996" extrusionOk="0">
                <a:moveTo>
                  <a:pt x="0" y="0"/>
                </a:moveTo>
                <a:cubicBezTo>
                  <a:pt x="266632" y="-13593"/>
                  <a:pt x="429442" y="-23588"/>
                  <a:pt x="558058" y="0"/>
                </a:cubicBezTo>
                <a:cubicBezTo>
                  <a:pt x="686674" y="23588"/>
                  <a:pt x="855101" y="-5021"/>
                  <a:pt x="1078066" y="0"/>
                </a:cubicBezTo>
                <a:cubicBezTo>
                  <a:pt x="1301031" y="5021"/>
                  <a:pt x="1518165" y="-31518"/>
                  <a:pt x="1788321" y="0"/>
                </a:cubicBezTo>
                <a:cubicBezTo>
                  <a:pt x="2058478" y="31518"/>
                  <a:pt x="2085863" y="-19087"/>
                  <a:pt x="2308329" y="0"/>
                </a:cubicBezTo>
                <a:cubicBezTo>
                  <a:pt x="2530795" y="19087"/>
                  <a:pt x="2875012" y="-10417"/>
                  <a:pt x="3018584" y="0"/>
                </a:cubicBezTo>
                <a:cubicBezTo>
                  <a:pt x="3162157" y="10417"/>
                  <a:pt x="3561476" y="-6587"/>
                  <a:pt x="3804938" y="0"/>
                </a:cubicBezTo>
                <a:cubicBezTo>
                  <a:pt x="3801576" y="212878"/>
                  <a:pt x="3827033" y="273619"/>
                  <a:pt x="3804938" y="542918"/>
                </a:cubicBezTo>
                <a:cubicBezTo>
                  <a:pt x="3782843" y="812217"/>
                  <a:pt x="3819251" y="992069"/>
                  <a:pt x="3804938" y="1107996"/>
                </a:cubicBezTo>
                <a:cubicBezTo>
                  <a:pt x="3686525" y="1095031"/>
                  <a:pt x="3504334" y="1118876"/>
                  <a:pt x="3246880" y="1107996"/>
                </a:cubicBezTo>
                <a:cubicBezTo>
                  <a:pt x="2989426" y="1097116"/>
                  <a:pt x="2741712" y="1109691"/>
                  <a:pt x="2574675" y="1107996"/>
                </a:cubicBezTo>
                <a:cubicBezTo>
                  <a:pt x="2407639" y="1106301"/>
                  <a:pt x="2074804" y="1094993"/>
                  <a:pt x="1864420" y="1107996"/>
                </a:cubicBezTo>
                <a:cubicBezTo>
                  <a:pt x="1654037" y="1120999"/>
                  <a:pt x="1431673" y="1087633"/>
                  <a:pt x="1268313" y="1107996"/>
                </a:cubicBezTo>
                <a:cubicBezTo>
                  <a:pt x="1104953" y="1128359"/>
                  <a:pt x="770485" y="1090516"/>
                  <a:pt x="558058" y="1107996"/>
                </a:cubicBezTo>
                <a:cubicBezTo>
                  <a:pt x="345631" y="1125476"/>
                  <a:pt x="135032" y="1085726"/>
                  <a:pt x="0" y="1107996"/>
                </a:cubicBezTo>
                <a:cubicBezTo>
                  <a:pt x="-20136" y="905417"/>
                  <a:pt x="12810" y="685028"/>
                  <a:pt x="0" y="531838"/>
                </a:cubicBezTo>
                <a:cubicBezTo>
                  <a:pt x="-12810" y="378648"/>
                  <a:pt x="-13768" y="124290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799824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6600" dirty="0">
                <a:solidFill>
                  <a:srgbClr val="0070C0"/>
                </a:solidFill>
              </a:rPr>
              <a:t>PIRAMIDA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1338019-0329-4A66-B3A2-AE7373101154}"/>
              </a:ext>
            </a:extLst>
          </p:cNvPr>
          <p:cNvSpPr txBox="1"/>
          <p:nvPr/>
        </p:nvSpPr>
        <p:spPr>
          <a:xfrm>
            <a:off x="629265" y="4550162"/>
            <a:ext cx="502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GEOMETRIJSKO TIJELO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BD91D4D-5533-42DD-A6F8-F9C6DDFFDB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31" r="22787"/>
          <a:stretch/>
        </p:blipFill>
        <p:spPr>
          <a:xfrm>
            <a:off x="6582389" y="1723848"/>
            <a:ext cx="2912891" cy="37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15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29</Words>
  <Application>Microsoft Office PowerPoint</Application>
  <PresentationFormat>Široki zaslon</PresentationFormat>
  <Paragraphs>8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Lana Jager</dc:creator>
  <cp:lastModifiedBy>Sanja Hozmec</cp:lastModifiedBy>
  <cp:revision>31</cp:revision>
  <dcterms:created xsi:type="dcterms:W3CDTF">2020-06-14T19:02:58Z</dcterms:created>
  <dcterms:modified xsi:type="dcterms:W3CDTF">2020-10-13T18:38:14Z</dcterms:modified>
</cp:coreProperties>
</file>